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65" r:id="rId2"/>
    <p:sldId id="278" r:id="rId3"/>
    <p:sldId id="291" r:id="rId4"/>
    <p:sldId id="268" r:id="rId5"/>
    <p:sldId id="257" r:id="rId6"/>
    <p:sldId id="256" r:id="rId7"/>
    <p:sldId id="293" r:id="rId8"/>
    <p:sldId id="261" r:id="rId9"/>
    <p:sldId id="262" r:id="rId10"/>
    <p:sldId id="266" r:id="rId11"/>
    <p:sldId id="292" r:id="rId12"/>
    <p:sldId id="282" r:id="rId13"/>
    <p:sldId id="269" r:id="rId14"/>
    <p:sldId id="297" r:id="rId15"/>
    <p:sldId id="270" r:id="rId16"/>
    <p:sldId id="271" r:id="rId17"/>
    <p:sldId id="272" r:id="rId18"/>
    <p:sldId id="283" r:id="rId19"/>
    <p:sldId id="274" r:id="rId20"/>
    <p:sldId id="273" r:id="rId21"/>
    <p:sldId id="275" r:id="rId22"/>
    <p:sldId id="284" r:id="rId23"/>
    <p:sldId id="276" r:id="rId24"/>
    <p:sldId id="277" r:id="rId25"/>
    <p:sldId id="286" r:id="rId26"/>
    <p:sldId id="287" r:id="rId27"/>
    <p:sldId id="288" r:id="rId28"/>
    <p:sldId id="289" r:id="rId29"/>
    <p:sldId id="290" r:id="rId30"/>
    <p:sldId id="294" r:id="rId31"/>
    <p:sldId id="295" r:id="rId32"/>
    <p:sldId id="296" r:id="rId33"/>
    <p:sldId id="298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Forças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Fraquezas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Oportunidades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Cliente real para teste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Poucas experiência  em Java script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latin typeface="Arial" pitchFamily="34" charset="0"/>
              <a:cs typeface="Arial" pitchFamily="34" charset="0"/>
            </a:rPr>
            <a:t>Ameaças</a:t>
          </a:r>
          <a:endParaRPr lang="pt-BR" sz="1600" b="1" dirty="0">
            <a:latin typeface="Arial" pitchFamily="34" charset="0"/>
            <a:cs typeface="Arial" pitchFamily="34" charset="0"/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Ambiente corporativo de desenvolvimento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Implementação de um produto diferenciado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Primeiro contato com a tecnologia PWA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Tempo para desenvolvimento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latin typeface="Arial" pitchFamily="34" charset="0"/>
              <a:cs typeface="Arial" pitchFamily="34" charset="0"/>
            </a:rPr>
            <a:t>Possibilidade de disponibilização do produto na faculdade</a:t>
          </a:r>
          <a:endParaRPr lang="pt-BR" sz="1600" dirty="0">
            <a:latin typeface="Arial" pitchFamily="34" charset="0"/>
            <a:cs typeface="Arial" pitchFamily="34" charset="0"/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4F7868B-37E6-40B0-B2FC-8264F4077BEF}" type="pres">
      <dgm:prSet presAssocID="{4050C737-9860-4B25-B3B3-C2F1FA2E1FAF}" presName="root1" presStyleCnt="0"/>
      <dgm:spPr/>
    </dgm:pt>
    <dgm:pt modelId="{C3BCA4F6-D50D-44F7-BF83-FDFD5F58570C}" type="pres">
      <dgm:prSet presAssocID="{4050C737-9860-4B25-B3B3-C2F1FA2E1FAF}" presName="LevelOneTextNode" presStyleLbl="node0" presStyleIdx="0" presStyleCnt="1" custScaleX="118630" custScaleY="242415" custLinFactNeighborX="-7121" custLinFactNeighborY="184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5C126B-FF76-4D8C-8100-ED0735827639}" type="pres">
      <dgm:prSet presAssocID="{4050C737-9860-4B25-B3B3-C2F1FA2E1FAF}" presName="level2hierChild" presStyleCnt="0"/>
      <dgm:spPr/>
    </dgm:pt>
    <dgm:pt modelId="{40EC9B65-825A-4CFD-9FF3-3094A2D18072}" type="pres">
      <dgm:prSet presAssocID="{E1D6D09E-BADB-489F-A2C5-A845050AB78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2" presStyleIdx="0" presStyleCnt="1" custScaleX="90953" custScaleY="15693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3" presStyleIdx="0" presStyleCnt="1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3" presStyleIdx="0" presStyleCnt="1" custScaleX="93008" custScaleY="17490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0" presStyleCnt="1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0" presStyleCnt="1" custScaleX="80628" custScaleY="1486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58CCD4E2-982B-4208-9437-FF931639A8AB}" type="presOf" srcId="{E1D6D09E-BADB-489F-A2C5-A845050AB783}" destId="{40EC9B65-825A-4CFD-9FF3-3094A2D18072}" srcOrd="0" destOrd="0" presId="urn:microsoft.com/office/officeart/2005/8/layout/hierarchy2"/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2E917169-8C5B-4F0B-A45E-EB1062DC5826}" type="presOf" srcId="{5738801A-DCE2-426E-A766-9F33CA2EC25C}" destId="{7995B477-DC24-4711-9C2A-A8BDC97B8C53}" srcOrd="0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6118551-90D6-47B2-B8D9-0EF173BF1DD1}" type="presOf" srcId="{62D06435-42C5-4C37-A0F2-83E4A7B934B3}" destId="{8A7B2A75-ADCE-4543-B9AD-59C4E7FCD436}" srcOrd="0" destOrd="0" presId="urn:microsoft.com/office/officeart/2005/8/layout/hierarchy2"/>
    <dgm:cxn modelId="{1FBE4952-DE6C-4B1F-B7FC-9417CD67FB4C}" srcId="{62D06435-42C5-4C37-A0F2-83E4A7B934B3}" destId="{4050C737-9860-4B25-B3B3-C2F1FA2E1FAF}" srcOrd="0" destOrd="0" parTransId="{591EE9A3-43DE-493B-BA54-643DF4BC9A63}" sibTransId="{BBF949C2-C086-44C9-9914-F7DFE2B6414F}"/>
    <dgm:cxn modelId="{A0A03827-2EEE-415C-A66D-D36545F0E36A}" type="presOf" srcId="{711E827C-9087-44DE-8DF3-26A34868DBA4}" destId="{A495C0D0-0E80-48DB-8154-D582C59B72C3}" srcOrd="0" destOrd="0" presId="urn:microsoft.com/office/officeart/2005/8/layout/hierarchy2"/>
    <dgm:cxn modelId="{D2BE5C87-E11B-4FB5-B7EE-7AFDE9204A74}" type="presOf" srcId="{CF015C9E-9BF7-4D93-97E5-18158D554CB5}" destId="{3F240D39-27BF-4E23-88E7-47F174716589}" srcOrd="0" destOrd="0" presId="urn:microsoft.com/office/officeart/2005/8/layout/hierarchy2"/>
    <dgm:cxn modelId="{791464FA-8099-42C9-9996-A6DF564FC71C}" type="presOf" srcId="{4AE0E92A-7832-4160-8C0B-8A8BA7CF080B}" destId="{96677CEF-A1B8-4F89-9C60-579502C7ED3D}" srcOrd="0" destOrd="0" presId="urn:microsoft.com/office/officeart/2005/8/layout/hierarchy2"/>
    <dgm:cxn modelId="{0441D357-DDBD-44D8-AA04-BC4A983709C4}" type="presOf" srcId="{4050C737-9860-4B25-B3B3-C2F1FA2E1FAF}" destId="{C3BCA4F6-D50D-44F7-BF83-FDFD5F58570C}" srcOrd="0" destOrd="0" presId="urn:microsoft.com/office/officeart/2005/8/layout/hierarchy2"/>
    <dgm:cxn modelId="{09E12D90-EE14-4218-8959-7A689FD0FFAC}" type="presOf" srcId="{BD10C00A-EB8A-49DC-82EC-3AEECA527BEC}" destId="{C9FE6AAB-0763-4305-BA94-5BEB7902709A}" srcOrd="0" destOrd="0" presId="urn:microsoft.com/office/officeart/2005/8/layout/hierarchy2"/>
    <dgm:cxn modelId="{309BDA5E-BECB-416F-AC5D-9609A6F1B100}" type="presOf" srcId="{4AE0E92A-7832-4160-8C0B-8A8BA7CF080B}" destId="{2E20864C-51AA-4E41-B9EF-0C7D12A3BCFB}" srcOrd="1" destOrd="0" presId="urn:microsoft.com/office/officeart/2005/8/layout/hierarchy2"/>
    <dgm:cxn modelId="{8401E61F-941E-4905-83B5-AE55313B7221}" type="presOf" srcId="{5738801A-DCE2-426E-A766-9F33CA2EC25C}" destId="{C740076C-4A66-4D3B-9124-34744E003AFF}" srcOrd="1" destOrd="0" presId="urn:microsoft.com/office/officeart/2005/8/layout/hierarchy2"/>
    <dgm:cxn modelId="{CEC56645-17D2-4D1B-9E8A-DBF705C5CDEC}" type="presOf" srcId="{E1D6D09E-BADB-489F-A2C5-A845050AB783}" destId="{5A3F2215-C070-469D-8FAD-8B93D680F758}" srcOrd="1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D92D49A0-BA79-412F-ACF8-6EF09E08BA1B}" type="presParOf" srcId="{8A7B2A75-ADCE-4543-B9AD-59C4E7FCD436}" destId="{64F7868B-37E6-40B0-B2FC-8264F4077BEF}" srcOrd="0" destOrd="0" presId="urn:microsoft.com/office/officeart/2005/8/layout/hierarchy2"/>
    <dgm:cxn modelId="{D9AC34B7-7082-4562-8DA4-B1A53EA1502D}" type="presParOf" srcId="{64F7868B-37E6-40B0-B2FC-8264F4077BEF}" destId="{C3BCA4F6-D50D-44F7-BF83-FDFD5F58570C}" srcOrd="0" destOrd="0" presId="urn:microsoft.com/office/officeart/2005/8/layout/hierarchy2"/>
    <dgm:cxn modelId="{CC7AD185-85C0-4017-A21E-9CF609EF7612}" type="presParOf" srcId="{64F7868B-37E6-40B0-B2FC-8264F4077BEF}" destId="{7E5C126B-FF76-4D8C-8100-ED0735827639}" srcOrd="1" destOrd="0" presId="urn:microsoft.com/office/officeart/2005/8/layout/hierarchy2"/>
    <dgm:cxn modelId="{64080F2A-5842-422F-9ECC-001B635837DD}" type="presParOf" srcId="{7E5C126B-FF76-4D8C-8100-ED0735827639}" destId="{40EC9B65-825A-4CFD-9FF3-3094A2D18072}" srcOrd="0" destOrd="0" presId="urn:microsoft.com/office/officeart/2005/8/layout/hierarchy2"/>
    <dgm:cxn modelId="{4087C105-492B-4237-A670-73863D48E291}" type="presParOf" srcId="{40EC9B65-825A-4CFD-9FF3-3094A2D18072}" destId="{5A3F2215-C070-469D-8FAD-8B93D680F758}" srcOrd="0" destOrd="0" presId="urn:microsoft.com/office/officeart/2005/8/layout/hierarchy2"/>
    <dgm:cxn modelId="{00D190FD-62D8-417A-AEAC-CA13EF1BE21F}" type="presParOf" srcId="{7E5C126B-FF76-4D8C-8100-ED0735827639}" destId="{4526B0AD-CA38-4816-B8AC-3171A84E2A47}" srcOrd="1" destOrd="0" presId="urn:microsoft.com/office/officeart/2005/8/layout/hierarchy2"/>
    <dgm:cxn modelId="{E417BC93-B708-4AD7-B6A4-6BF488F82B79}" type="presParOf" srcId="{4526B0AD-CA38-4816-B8AC-3171A84E2A47}" destId="{3F240D39-27BF-4E23-88E7-47F174716589}" srcOrd="0" destOrd="0" presId="urn:microsoft.com/office/officeart/2005/8/layout/hierarchy2"/>
    <dgm:cxn modelId="{AC50C494-D9D9-45EF-B50E-8331FED460C8}" type="presParOf" srcId="{4526B0AD-CA38-4816-B8AC-3171A84E2A47}" destId="{07DFF646-BB3F-466A-A4CA-3361EDF7C9D5}" srcOrd="1" destOrd="0" presId="urn:microsoft.com/office/officeart/2005/8/layout/hierarchy2"/>
    <dgm:cxn modelId="{21BF1044-52AC-4411-B3C4-701C67715F3B}" type="presParOf" srcId="{07DFF646-BB3F-466A-A4CA-3361EDF7C9D5}" destId="{96677CEF-A1B8-4F89-9C60-579502C7ED3D}" srcOrd="0" destOrd="0" presId="urn:microsoft.com/office/officeart/2005/8/layout/hierarchy2"/>
    <dgm:cxn modelId="{1B0A60DD-1853-4ADA-B8F0-A5D2C1A0BCED}" type="presParOf" srcId="{96677CEF-A1B8-4F89-9C60-579502C7ED3D}" destId="{2E20864C-51AA-4E41-B9EF-0C7D12A3BCFB}" srcOrd="0" destOrd="0" presId="urn:microsoft.com/office/officeart/2005/8/layout/hierarchy2"/>
    <dgm:cxn modelId="{76B664A5-0E2C-4515-B853-6B28626EEC21}" type="presParOf" srcId="{07DFF646-BB3F-466A-A4CA-3361EDF7C9D5}" destId="{FEEBF956-4D28-4225-805D-2F913EFB0A52}" srcOrd="1" destOrd="0" presId="urn:microsoft.com/office/officeart/2005/8/layout/hierarchy2"/>
    <dgm:cxn modelId="{6304B9B7-ED2D-41C1-92B3-85623E8CC677}" type="presParOf" srcId="{FEEBF956-4D28-4225-805D-2F913EFB0A52}" destId="{C9FE6AAB-0763-4305-BA94-5BEB7902709A}" srcOrd="0" destOrd="0" presId="urn:microsoft.com/office/officeart/2005/8/layout/hierarchy2"/>
    <dgm:cxn modelId="{DC7D6288-03BC-48F2-9EA4-7C1C75BAFBE4}" type="presParOf" srcId="{FEEBF956-4D28-4225-805D-2F913EFB0A52}" destId="{4C171E4D-609F-4A03-9A54-59748E79B2EA}" srcOrd="1" destOrd="0" presId="urn:microsoft.com/office/officeart/2005/8/layout/hierarchy2"/>
    <dgm:cxn modelId="{DFB1E70C-3EBE-41FA-A92D-B216F104829B}" type="presParOf" srcId="{4C171E4D-609F-4A03-9A54-59748E79B2EA}" destId="{7995B477-DC24-4711-9C2A-A8BDC97B8C53}" srcOrd="0" destOrd="0" presId="urn:microsoft.com/office/officeart/2005/8/layout/hierarchy2"/>
    <dgm:cxn modelId="{5C548137-9E7B-499D-B956-81A62BD625AB}" type="presParOf" srcId="{7995B477-DC24-4711-9C2A-A8BDC97B8C53}" destId="{C740076C-4A66-4D3B-9124-34744E003AFF}" srcOrd="0" destOrd="0" presId="urn:microsoft.com/office/officeart/2005/8/layout/hierarchy2"/>
    <dgm:cxn modelId="{A0AF79E1-2DB6-4F97-AEF5-3DCFFDB343AF}" type="presParOf" srcId="{4C171E4D-609F-4A03-9A54-59748E79B2EA}" destId="{60AD563F-ABF3-493F-A991-2397D687DB4A}" srcOrd="1" destOrd="0" presId="urn:microsoft.com/office/officeart/2005/8/layout/hierarchy2"/>
    <dgm:cxn modelId="{1A016D5C-094D-4229-AB4E-4E1540DF495D}" type="presParOf" srcId="{60AD563F-ABF3-493F-A991-2397D687DB4A}" destId="{A495C0D0-0E80-48DB-8154-D582C59B72C3}" srcOrd="0" destOrd="0" presId="urn:microsoft.com/office/officeart/2005/8/layout/hierarchy2"/>
    <dgm:cxn modelId="{20D5F4CE-32DF-4700-BD17-F72242BB313A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65D88336-77D5-4F10-AC3C-CB95CB2889B1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1A6FEDE-821F-4FFB-AC1E-3688943F2B3C}" type="parTrans" cxnId="{233625D5-301A-4A0F-B8A2-55FA02F0EBD0}">
      <dgm:prSet/>
      <dgm:spPr/>
      <dgm:t>
        <a:bodyPr/>
        <a:lstStyle/>
        <a:p>
          <a:endParaRPr lang="pt-BR"/>
        </a:p>
      </dgm:t>
    </dgm:pt>
    <dgm:pt modelId="{03E293FE-11BF-4B7A-8C16-E58637307D61}" type="sibTrans" cxnId="{233625D5-301A-4A0F-B8A2-55FA02F0EBD0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DE833-F71E-4E4C-B510-3DEDEA09DED6}" type="pres">
      <dgm:prSet presAssocID="{65D88336-77D5-4F10-AC3C-CB95CB2889B1}" presName="root1" presStyleCnt="0"/>
      <dgm:spPr/>
    </dgm:pt>
    <dgm:pt modelId="{088FD97E-959C-4713-90E6-3BF325ED2DBE}" type="pres">
      <dgm:prSet presAssocID="{65D88336-77D5-4F10-AC3C-CB95CB2889B1}" presName="LevelOneTextNode" presStyleLbl="node0" presStyleIdx="0" presStyleCnt="1" custScaleY="152117" custLinFactNeighborX="-3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B9E5209-D82B-40B4-8D40-647EF0D81F92}" type="pres">
      <dgm:prSet presAssocID="{65D88336-77D5-4F10-AC3C-CB95CB2889B1}" presName="level2hierChild" presStyleCnt="0"/>
      <dgm:spPr/>
    </dgm:pt>
    <dgm:pt modelId="{DEAA91AC-93C3-4E21-ABA3-73EF923A1287}" type="pres">
      <dgm:prSet presAssocID="{591EE9A3-43DE-493B-BA54-643DF4BC9A6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DE411CAB-B1C1-443D-BCBC-143E5E863743}" type="pres">
      <dgm:prSet presAssocID="{591EE9A3-43DE-493B-BA54-643DF4BC9A6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5182180C-483B-4A24-A689-99D5BBC6727A}" type="pres">
      <dgm:prSet presAssocID="{4050C737-9860-4B25-B3B3-C2F1FA2E1FAF}" presName="root2" presStyleCnt="0"/>
      <dgm:spPr/>
    </dgm:pt>
    <dgm:pt modelId="{625AAC6B-A1C6-4FA3-AF6C-57C1E02563C2}" type="pres">
      <dgm:prSet presAssocID="{4050C737-9860-4B25-B3B3-C2F1FA2E1FAF}" presName="LevelTwoTextNode" presStyleLbl="node2" presStyleIdx="0" presStyleCnt="1" custScaleY="152117" custLinFactNeighborX="-479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C8286D-37E5-4DF9-B10E-E1326A8ED521}" type="pres">
      <dgm:prSet presAssocID="{4050C737-9860-4B25-B3B3-C2F1FA2E1FAF}" presName="level3hierChild" presStyleCnt="0"/>
      <dgm:spPr/>
    </dgm:pt>
    <dgm:pt modelId="{40EC9B65-825A-4CFD-9FF3-3094A2D18072}" type="pres">
      <dgm:prSet presAssocID="{E1D6D09E-BADB-489F-A2C5-A845050AB783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3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3" presStyleIdx="0" presStyleCnt="1" custScaleX="90953" custScaleY="156935" custLinFactNeighborX="2605" custLinFactNeighborY="319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4" presStyleIdx="0" presStyleCnt="2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4" presStyleIdx="0" presStyleCnt="2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4" presStyleIdx="0" presStyleCnt="2" custScaleX="87957" custScaleY="148919" custLinFactNeighborX="-3020" custLinFactNeighborY="-4508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1" presStyleCnt="2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1" presStyleCnt="2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1" presStyleCnt="2" custScaleX="80628" custScaleY="148630" custLinFactNeighborX="-10985" custLinFactNeighborY="-439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7EF08695-A2A8-40DD-94C8-6F9906E4E5AA}" type="presOf" srcId="{5738801A-DCE2-426E-A766-9F33CA2EC25C}" destId="{C740076C-4A66-4D3B-9124-34744E003AFF}" srcOrd="1" destOrd="0" presId="urn:microsoft.com/office/officeart/2005/8/layout/hierarchy2"/>
    <dgm:cxn modelId="{DBA27F25-0A1B-4BAC-AC95-A13D56CB1B4F}" type="presOf" srcId="{BD10C00A-EB8A-49DC-82EC-3AEECA527BEC}" destId="{C9FE6AAB-0763-4305-BA94-5BEB7902709A}" srcOrd="0" destOrd="0" presId="urn:microsoft.com/office/officeart/2005/8/layout/hierarchy2"/>
    <dgm:cxn modelId="{2FC1771B-68DA-4C41-BE85-A79AF1A40EC0}" type="presOf" srcId="{65D88336-77D5-4F10-AC3C-CB95CB2889B1}" destId="{088FD97E-959C-4713-90E6-3BF325ED2DBE}" srcOrd="0" destOrd="0" presId="urn:microsoft.com/office/officeart/2005/8/layout/hierarchy2"/>
    <dgm:cxn modelId="{3C5BCB13-B0CB-4D12-ABF1-879D69437090}" type="presOf" srcId="{4AE0E92A-7832-4160-8C0B-8A8BA7CF080B}" destId="{2E20864C-51AA-4E41-B9EF-0C7D12A3BCFB}" srcOrd="1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9EC72DE-6B5F-4792-8C4E-1F55ACDD8A0F}" type="presOf" srcId="{4AE0E92A-7832-4160-8C0B-8A8BA7CF080B}" destId="{96677CEF-A1B8-4F89-9C60-579502C7ED3D}" srcOrd="0" destOrd="0" presId="urn:microsoft.com/office/officeart/2005/8/layout/hierarchy2"/>
    <dgm:cxn modelId="{1FBE4952-DE6C-4B1F-B7FC-9417CD67FB4C}" srcId="{65D88336-77D5-4F10-AC3C-CB95CB2889B1}" destId="{4050C737-9860-4B25-B3B3-C2F1FA2E1FAF}" srcOrd="0" destOrd="0" parTransId="{591EE9A3-43DE-493B-BA54-643DF4BC9A63}" sibTransId="{BBF949C2-C086-44C9-9914-F7DFE2B6414F}"/>
    <dgm:cxn modelId="{1CCCECCA-AEB9-481F-9F77-6DB5C96B72AE}" type="presOf" srcId="{E1D6D09E-BADB-489F-A2C5-A845050AB783}" destId="{40EC9B65-825A-4CFD-9FF3-3094A2D18072}" srcOrd="0" destOrd="0" presId="urn:microsoft.com/office/officeart/2005/8/layout/hierarchy2"/>
    <dgm:cxn modelId="{085A5D2A-4AEE-439D-94B1-DE1D96F530FC}" type="presOf" srcId="{591EE9A3-43DE-493B-BA54-643DF4BC9A63}" destId="{DE411CAB-B1C1-443D-BCBC-143E5E863743}" srcOrd="1" destOrd="0" presId="urn:microsoft.com/office/officeart/2005/8/layout/hierarchy2"/>
    <dgm:cxn modelId="{92F66090-C925-4F1F-A804-8766DC0F282E}" type="presOf" srcId="{4050C737-9860-4B25-B3B3-C2F1FA2E1FAF}" destId="{625AAC6B-A1C6-4FA3-AF6C-57C1E02563C2}" srcOrd="0" destOrd="0" presId="urn:microsoft.com/office/officeart/2005/8/layout/hierarchy2"/>
    <dgm:cxn modelId="{3A39CCC5-5DB9-4857-A038-5826DEF89445}" type="presOf" srcId="{711E827C-9087-44DE-8DF3-26A34868DBA4}" destId="{A495C0D0-0E80-48DB-8154-D582C59B72C3}" srcOrd="0" destOrd="0" presId="urn:microsoft.com/office/officeart/2005/8/layout/hierarchy2"/>
    <dgm:cxn modelId="{AAA9D36A-984C-4692-8E09-24CC8EA69283}" type="presOf" srcId="{591EE9A3-43DE-493B-BA54-643DF4BC9A63}" destId="{DEAA91AC-93C3-4E21-ABA3-73EF923A1287}" srcOrd="0" destOrd="0" presId="urn:microsoft.com/office/officeart/2005/8/layout/hierarchy2"/>
    <dgm:cxn modelId="{233625D5-301A-4A0F-B8A2-55FA02F0EBD0}" srcId="{62D06435-42C5-4C37-A0F2-83E4A7B934B3}" destId="{65D88336-77D5-4F10-AC3C-CB95CB2889B1}" srcOrd="0" destOrd="0" parTransId="{D1A6FEDE-821F-4FFB-AC1E-3688943F2B3C}" sibTransId="{03E293FE-11BF-4B7A-8C16-E58637307D61}"/>
    <dgm:cxn modelId="{ED2973BC-C1A7-4868-8315-E2C0FA23C00B}" type="presOf" srcId="{5738801A-DCE2-426E-A766-9F33CA2EC25C}" destId="{7995B477-DC24-4711-9C2A-A8BDC97B8C53}" srcOrd="0" destOrd="0" presId="urn:microsoft.com/office/officeart/2005/8/layout/hierarchy2"/>
    <dgm:cxn modelId="{FC0E27DF-D21D-4076-8912-9B8AF6DF176B}" type="presOf" srcId="{CF015C9E-9BF7-4D93-97E5-18158D554CB5}" destId="{3F240D39-27BF-4E23-88E7-47F174716589}" srcOrd="0" destOrd="0" presId="urn:microsoft.com/office/officeart/2005/8/layout/hierarchy2"/>
    <dgm:cxn modelId="{A07978D3-2F35-4243-97AA-CF7C0809B4DB}" type="presOf" srcId="{62D06435-42C5-4C37-A0F2-83E4A7B934B3}" destId="{8A7B2A75-ADCE-4543-B9AD-59C4E7FCD436}" srcOrd="0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FDDC10B9-A0A0-4407-8618-61F4080BE9D5}" type="presOf" srcId="{E1D6D09E-BADB-489F-A2C5-A845050AB783}" destId="{5A3F2215-C070-469D-8FAD-8B93D680F758}" srcOrd="1" destOrd="0" presId="urn:microsoft.com/office/officeart/2005/8/layout/hierarchy2"/>
    <dgm:cxn modelId="{257E70A0-B251-4528-B29E-287A945135A5}" type="presParOf" srcId="{8A7B2A75-ADCE-4543-B9AD-59C4E7FCD436}" destId="{BC9DE833-F71E-4E4C-B510-3DEDEA09DED6}" srcOrd="0" destOrd="0" presId="urn:microsoft.com/office/officeart/2005/8/layout/hierarchy2"/>
    <dgm:cxn modelId="{43D5D9E9-3068-4B17-A001-C3CB0D692060}" type="presParOf" srcId="{BC9DE833-F71E-4E4C-B510-3DEDEA09DED6}" destId="{088FD97E-959C-4713-90E6-3BF325ED2DBE}" srcOrd="0" destOrd="0" presId="urn:microsoft.com/office/officeart/2005/8/layout/hierarchy2"/>
    <dgm:cxn modelId="{97280B6C-290E-4135-81F3-D80BA9D09A18}" type="presParOf" srcId="{BC9DE833-F71E-4E4C-B510-3DEDEA09DED6}" destId="{2B9E5209-D82B-40B4-8D40-647EF0D81F92}" srcOrd="1" destOrd="0" presId="urn:microsoft.com/office/officeart/2005/8/layout/hierarchy2"/>
    <dgm:cxn modelId="{538F0A73-4931-40A1-8EA5-EDAEEDAC92D1}" type="presParOf" srcId="{2B9E5209-D82B-40B4-8D40-647EF0D81F92}" destId="{DEAA91AC-93C3-4E21-ABA3-73EF923A1287}" srcOrd="0" destOrd="0" presId="urn:microsoft.com/office/officeart/2005/8/layout/hierarchy2"/>
    <dgm:cxn modelId="{7F9AE0BC-40BA-48DE-BAA6-00FBD4E5F0FD}" type="presParOf" srcId="{DEAA91AC-93C3-4E21-ABA3-73EF923A1287}" destId="{DE411CAB-B1C1-443D-BCBC-143E5E863743}" srcOrd="0" destOrd="0" presId="urn:microsoft.com/office/officeart/2005/8/layout/hierarchy2"/>
    <dgm:cxn modelId="{1B7973BB-BFF3-474B-896C-649E22CADE8A}" type="presParOf" srcId="{2B9E5209-D82B-40B4-8D40-647EF0D81F92}" destId="{5182180C-483B-4A24-A689-99D5BBC6727A}" srcOrd="1" destOrd="0" presId="urn:microsoft.com/office/officeart/2005/8/layout/hierarchy2"/>
    <dgm:cxn modelId="{A76854D7-3E2E-4363-9FA5-5EF3FCE25AEA}" type="presParOf" srcId="{5182180C-483B-4A24-A689-99D5BBC6727A}" destId="{625AAC6B-A1C6-4FA3-AF6C-57C1E02563C2}" srcOrd="0" destOrd="0" presId="urn:microsoft.com/office/officeart/2005/8/layout/hierarchy2"/>
    <dgm:cxn modelId="{F1C9547B-7BAF-44C2-8E89-E243D3BBC7F5}" type="presParOf" srcId="{5182180C-483B-4A24-A689-99D5BBC6727A}" destId="{BDC8286D-37E5-4DF9-B10E-E1326A8ED521}" srcOrd="1" destOrd="0" presId="urn:microsoft.com/office/officeart/2005/8/layout/hierarchy2"/>
    <dgm:cxn modelId="{DFFBB818-24D0-4E5A-984E-BF615CD4F0B9}" type="presParOf" srcId="{BDC8286D-37E5-4DF9-B10E-E1326A8ED521}" destId="{40EC9B65-825A-4CFD-9FF3-3094A2D18072}" srcOrd="0" destOrd="0" presId="urn:microsoft.com/office/officeart/2005/8/layout/hierarchy2"/>
    <dgm:cxn modelId="{4058A752-5CAF-4F94-B5C3-8A487A19E142}" type="presParOf" srcId="{40EC9B65-825A-4CFD-9FF3-3094A2D18072}" destId="{5A3F2215-C070-469D-8FAD-8B93D680F758}" srcOrd="0" destOrd="0" presId="urn:microsoft.com/office/officeart/2005/8/layout/hierarchy2"/>
    <dgm:cxn modelId="{12FF570E-459F-450A-9DA8-8EDDF38F2E55}" type="presParOf" srcId="{BDC8286D-37E5-4DF9-B10E-E1326A8ED521}" destId="{4526B0AD-CA38-4816-B8AC-3171A84E2A47}" srcOrd="1" destOrd="0" presId="urn:microsoft.com/office/officeart/2005/8/layout/hierarchy2"/>
    <dgm:cxn modelId="{C003C735-83CD-4DDA-B252-B76E655C8710}" type="presParOf" srcId="{4526B0AD-CA38-4816-B8AC-3171A84E2A47}" destId="{3F240D39-27BF-4E23-88E7-47F174716589}" srcOrd="0" destOrd="0" presId="urn:microsoft.com/office/officeart/2005/8/layout/hierarchy2"/>
    <dgm:cxn modelId="{38A4843F-F058-4DA5-AC47-5284B40E3FFA}" type="presParOf" srcId="{4526B0AD-CA38-4816-B8AC-3171A84E2A47}" destId="{07DFF646-BB3F-466A-A4CA-3361EDF7C9D5}" srcOrd="1" destOrd="0" presId="urn:microsoft.com/office/officeart/2005/8/layout/hierarchy2"/>
    <dgm:cxn modelId="{D80769A0-8D84-4FC0-A96B-D7361AA4F96D}" type="presParOf" srcId="{07DFF646-BB3F-466A-A4CA-3361EDF7C9D5}" destId="{96677CEF-A1B8-4F89-9C60-579502C7ED3D}" srcOrd="0" destOrd="0" presId="urn:microsoft.com/office/officeart/2005/8/layout/hierarchy2"/>
    <dgm:cxn modelId="{5316943E-C326-44EB-8EB6-AC6DE32F9CC3}" type="presParOf" srcId="{96677CEF-A1B8-4F89-9C60-579502C7ED3D}" destId="{2E20864C-51AA-4E41-B9EF-0C7D12A3BCFB}" srcOrd="0" destOrd="0" presId="urn:microsoft.com/office/officeart/2005/8/layout/hierarchy2"/>
    <dgm:cxn modelId="{0F60F4B7-91A9-4F69-92F1-7E73BBC32A13}" type="presParOf" srcId="{07DFF646-BB3F-466A-A4CA-3361EDF7C9D5}" destId="{FEEBF956-4D28-4225-805D-2F913EFB0A52}" srcOrd="1" destOrd="0" presId="urn:microsoft.com/office/officeart/2005/8/layout/hierarchy2"/>
    <dgm:cxn modelId="{4BC35C68-FF57-4466-9113-20CB85D89468}" type="presParOf" srcId="{FEEBF956-4D28-4225-805D-2F913EFB0A52}" destId="{C9FE6AAB-0763-4305-BA94-5BEB7902709A}" srcOrd="0" destOrd="0" presId="urn:microsoft.com/office/officeart/2005/8/layout/hierarchy2"/>
    <dgm:cxn modelId="{A207FF48-E203-4E91-91E4-76B0B3122E90}" type="presParOf" srcId="{FEEBF956-4D28-4225-805D-2F913EFB0A52}" destId="{4C171E4D-609F-4A03-9A54-59748E79B2EA}" srcOrd="1" destOrd="0" presId="urn:microsoft.com/office/officeart/2005/8/layout/hierarchy2"/>
    <dgm:cxn modelId="{DC51C8DB-CE2E-4CEF-9E9B-EAC62AB3AB3B}" type="presParOf" srcId="{4C171E4D-609F-4A03-9A54-59748E79B2EA}" destId="{7995B477-DC24-4711-9C2A-A8BDC97B8C53}" srcOrd="0" destOrd="0" presId="urn:microsoft.com/office/officeart/2005/8/layout/hierarchy2"/>
    <dgm:cxn modelId="{33418D0E-264E-4952-BF26-3DC8D796FE37}" type="presParOf" srcId="{7995B477-DC24-4711-9C2A-A8BDC97B8C53}" destId="{C740076C-4A66-4D3B-9124-34744E003AFF}" srcOrd="0" destOrd="0" presId="urn:microsoft.com/office/officeart/2005/8/layout/hierarchy2"/>
    <dgm:cxn modelId="{27A88981-3F32-4A27-889E-65D087D656C0}" type="presParOf" srcId="{4C171E4D-609F-4A03-9A54-59748E79B2EA}" destId="{60AD563F-ABF3-493F-A991-2397D687DB4A}" srcOrd="1" destOrd="0" presId="urn:microsoft.com/office/officeart/2005/8/layout/hierarchy2"/>
    <dgm:cxn modelId="{9763D3F8-0FEE-4771-A9B5-1941C7A6C3F2}" type="presParOf" srcId="{60AD563F-ABF3-493F-A991-2397D687DB4A}" destId="{A495C0D0-0E80-48DB-8154-D582C59B72C3}" srcOrd="0" destOrd="0" presId="urn:microsoft.com/office/officeart/2005/8/layout/hierarchy2"/>
    <dgm:cxn modelId="{8A08DD28-AF37-4F90-BD9E-547F5C4C6AD9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Forças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Ambiente corporativo de desenvolvimento</a:t>
          </a:r>
          <a:endParaRPr lang="pt-BR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Cliente real para teste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Fraquezas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Primeiro contato com a tecnologia PWA</a:t>
          </a:r>
          <a:endParaRPr lang="pt-BR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Poucas experiência  em Java script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Oportunidades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Implementação de um produto diferenciado</a:t>
          </a:r>
          <a:endParaRPr lang="pt-BR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Possibilidade de disponibilização do produto na faculdade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atin typeface="Arial" pitchFamily="34" charset="0"/>
              <a:cs typeface="Arial" pitchFamily="34" charset="0"/>
            </a:rPr>
            <a:t>Ameaças</a:t>
          </a:r>
          <a:endParaRPr lang="pt-BR" sz="1600" b="1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latin typeface="Arial" pitchFamily="34" charset="0"/>
              <a:cs typeface="Arial" pitchFamily="34" charset="0"/>
            </a:rPr>
            <a:t>Tempo para desenvolvimento</a:t>
          </a:r>
          <a:endParaRPr lang="pt-BR" sz="1600" kern="1200" dirty="0">
            <a:latin typeface="Arial" pitchFamily="34" charset="0"/>
            <a:cs typeface="Arial" pitchFamily="34" charset="0"/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53C-4E57-4D1F-93E5-A1FBFDF5E9BB}">
      <dsp:nvSpPr>
        <dsp:cNvPr id="0" name=""/>
        <dsp:cNvSpPr/>
      </dsp:nvSpPr>
      <dsp:spPr>
        <a:xfrm>
          <a:off x="3660" y="1841402"/>
          <a:ext cx="1445047" cy="1573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5984" y="1883726"/>
        <a:ext cx="1360399" cy="1489131"/>
      </dsp:txXfrm>
    </dsp:sp>
    <dsp:sp modelId="{631D30B7-3CE4-4384-B757-AE4E559A4AF4}">
      <dsp:nvSpPr>
        <dsp:cNvPr id="0" name=""/>
        <dsp:cNvSpPr/>
      </dsp:nvSpPr>
      <dsp:spPr>
        <a:xfrm rot="88076">
          <a:off x="1448611" y="2623392"/>
          <a:ext cx="583267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83267" y="1237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725664" y="2621181"/>
        <a:ext cx="29163" cy="29163"/>
      </dsp:txXfrm>
    </dsp:sp>
    <dsp:sp modelId="{4C7E21FC-83C3-4941-9AA4-103238D50E14}">
      <dsp:nvSpPr>
        <dsp:cNvPr id="0" name=""/>
        <dsp:cNvSpPr/>
      </dsp:nvSpPr>
      <dsp:spPr>
        <a:xfrm>
          <a:off x="2031784" y="1728193"/>
          <a:ext cx="1936088" cy="18300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2085385" y="1781794"/>
        <a:ext cx="1828886" cy="1722878"/>
      </dsp:txXfrm>
    </dsp:sp>
    <dsp:sp modelId="{A20F3C8C-E339-442F-BFB1-AED22D284D12}">
      <dsp:nvSpPr>
        <dsp:cNvPr id="0" name=""/>
        <dsp:cNvSpPr/>
      </dsp:nvSpPr>
      <dsp:spPr>
        <a:xfrm rot="18271314">
          <a:off x="3744556" y="2206210"/>
          <a:ext cx="1030822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030822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34196" y="2192810"/>
        <a:ext cx="51541" cy="51541"/>
      </dsp:txXfrm>
    </dsp:sp>
    <dsp:sp modelId="{F6BE6E96-4771-4198-B10E-7C2835266749}">
      <dsp:nvSpPr>
        <dsp:cNvPr id="0" name=""/>
        <dsp:cNvSpPr/>
      </dsp:nvSpPr>
      <dsp:spPr>
        <a:xfrm>
          <a:off x="4552062" y="944089"/>
          <a:ext cx="1789488" cy="16996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01844" y="993871"/>
        <a:ext cx="1689924" cy="1600115"/>
      </dsp:txXfrm>
    </dsp:sp>
    <dsp:sp modelId="{E319C12E-2397-406F-B6D4-2E69B6FC580F}">
      <dsp:nvSpPr>
        <dsp:cNvPr id="0" name=""/>
        <dsp:cNvSpPr/>
      </dsp:nvSpPr>
      <dsp:spPr>
        <a:xfrm rot="93766">
          <a:off x="6341444" y="1789339"/>
          <a:ext cx="570663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70663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612509" y="1787443"/>
        <a:ext cx="28533" cy="28533"/>
      </dsp:txXfrm>
    </dsp:sp>
    <dsp:sp modelId="{55F096FD-EFF2-45B8-9081-EB515D3FD4FA}">
      <dsp:nvSpPr>
        <dsp:cNvPr id="0" name=""/>
        <dsp:cNvSpPr/>
      </dsp:nvSpPr>
      <dsp:spPr>
        <a:xfrm>
          <a:off x="6912001" y="1047807"/>
          <a:ext cx="1686399" cy="1523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6956619" y="1092425"/>
        <a:ext cx="1597163" cy="1434132"/>
      </dsp:txXfrm>
    </dsp:sp>
    <dsp:sp modelId="{83E4D291-21C1-4460-8991-5B7B46FF9CA8}">
      <dsp:nvSpPr>
        <dsp:cNvPr id="0" name=""/>
        <dsp:cNvSpPr/>
      </dsp:nvSpPr>
      <dsp:spPr>
        <a:xfrm rot="3826688">
          <a:off x="3553248" y="3297268"/>
          <a:ext cx="1485704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485704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58958" y="3272496"/>
        <a:ext cx="74285" cy="74285"/>
      </dsp:txXfrm>
    </dsp:sp>
    <dsp:sp modelId="{AAEECF93-F96B-4557-8B7E-EB719FA6407A}">
      <dsp:nvSpPr>
        <dsp:cNvPr id="0" name=""/>
        <dsp:cNvSpPr/>
      </dsp:nvSpPr>
      <dsp:spPr>
        <a:xfrm>
          <a:off x="4624328" y="3174122"/>
          <a:ext cx="1640995" cy="1603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71303" y="3221097"/>
        <a:ext cx="1547045" cy="150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21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Alerta </a:t>
          </a:r>
          <a:endParaRPr lang="pt-BR" sz="1400" kern="1200" dirty="0"/>
        </a:p>
      </dsp:txBody>
      <dsp:txXfrm>
        <a:off x="293805" y="0"/>
        <a:ext cx="1215488" cy="583568"/>
      </dsp:txXfrm>
    </dsp:sp>
    <dsp:sp modelId="{0E54B96F-FCDA-4811-9652-44BD62A0423B}">
      <dsp:nvSpPr>
        <dsp:cNvPr id="0" name=""/>
        <dsp:cNvSpPr/>
      </dsp:nvSpPr>
      <dsp:spPr>
        <a:xfrm>
          <a:off x="1621172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Decisão </a:t>
          </a:r>
          <a:endParaRPr lang="pt-BR" sz="1400" kern="1200" dirty="0"/>
        </a:p>
      </dsp:txBody>
      <dsp:txXfrm>
        <a:off x="1912956" y="0"/>
        <a:ext cx="1215488" cy="583568"/>
      </dsp:txXfrm>
    </dsp:sp>
    <dsp:sp modelId="{138F2E86-935B-4AAB-80A0-A8E3FB8514BE}">
      <dsp:nvSpPr>
        <dsp:cNvPr id="0" name=""/>
        <dsp:cNvSpPr/>
      </dsp:nvSpPr>
      <dsp:spPr>
        <a:xfrm>
          <a:off x="3315196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Objetivo</a:t>
          </a:r>
          <a:endParaRPr lang="pt-BR" sz="1400" kern="1200" dirty="0"/>
        </a:p>
      </dsp:txBody>
      <dsp:txXfrm>
        <a:off x="3606980" y="0"/>
        <a:ext cx="1215488" cy="583568"/>
      </dsp:txXfrm>
    </dsp:sp>
    <dsp:sp modelId="{036DEDB6-3F7D-4265-9536-70444E0F43C5}">
      <dsp:nvSpPr>
        <dsp:cNvPr id="0" name=""/>
        <dsp:cNvSpPr/>
      </dsp:nvSpPr>
      <dsp:spPr>
        <a:xfrm>
          <a:off x="4859474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Configuração </a:t>
          </a:r>
          <a:endParaRPr lang="pt-BR" sz="1400" kern="1200" dirty="0"/>
        </a:p>
      </dsp:txBody>
      <dsp:txXfrm>
        <a:off x="5151258" y="0"/>
        <a:ext cx="1215488" cy="583568"/>
      </dsp:txXfrm>
    </dsp:sp>
    <dsp:sp modelId="{884F73D8-A1DD-409F-B35B-3D4A5D42189F}">
      <dsp:nvSpPr>
        <dsp:cNvPr id="0" name=""/>
        <dsp:cNvSpPr/>
      </dsp:nvSpPr>
      <dsp:spPr>
        <a:xfrm>
          <a:off x="6478625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Ação</a:t>
          </a:r>
          <a:endParaRPr lang="pt-BR" sz="1400" kern="1200" dirty="0"/>
        </a:p>
      </dsp:txBody>
      <dsp:txXfrm>
        <a:off x="6770409" y="0"/>
        <a:ext cx="1215488" cy="583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A79-43E5-4DF3-AF54-0D5FEB66A11B}">
      <dsp:nvSpPr>
        <dsp:cNvPr id="0" name=""/>
        <dsp:cNvSpPr/>
      </dsp:nvSpPr>
      <dsp:spPr>
        <a:xfrm>
          <a:off x="684076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Ação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Abre as uma janela especifica do sistema de origem para executar a ação </a:t>
          </a:r>
          <a:endParaRPr lang="pt-BR" sz="1300" kern="1200" dirty="0">
            <a:latin typeface="+mn-lt"/>
          </a:endParaRPr>
        </a:p>
      </dsp:txBody>
      <dsp:txXfrm>
        <a:off x="6840763" y="0"/>
        <a:ext cx="1459706" cy="1219200"/>
      </dsp:txXfrm>
    </dsp:sp>
    <dsp:sp modelId="{AB64FC27-8A16-4B5C-A848-B04769ACDF8E}">
      <dsp:nvSpPr>
        <dsp:cNvPr id="0" name=""/>
        <dsp:cNvSpPr/>
      </dsp:nvSpPr>
      <dsp:spPr>
        <a:xfrm>
          <a:off x="5137261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smtClean="0">
              <a:latin typeface="+mn-lt"/>
            </a:rPr>
            <a:t>Configuração</a:t>
          </a:r>
          <a:endParaRPr lang="pt-BR" sz="1300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Processa as requisição do serviço de acordo com os parâmetros locais do sistema</a:t>
          </a:r>
          <a:endParaRPr lang="pt-BR" sz="1300" kern="1200" dirty="0">
            <a:latin typeface="+mn-lt"/>
          </a:endParaRPr>
        </a:p>
      </dsp:txBody>
      <dsp:txXfrm>
        <a:off x="5137261" y="0"/>
        <a:ext cx="1459706" cy="1219200"/>
      </dsp:txXfrm>
    </dsp:sp>
    <dsp:sp modelId="{01717AE0-099D-48EB-8522-6C3C0AB19858}">
      <dsp:nvSpPr>
        <dsp:cNvPr id="0" name=""/>
        <dsp:cNvSpPr/>
      </dsp:nvSpPr>
      <dsp:spPr>
        <a:xfrm>
          <a:off x="343427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Objetivo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Qual serviço esta disponível e as e qual ação esta configurada</a:t>
          </a:r>
          <a:endParaRPr lang="pt-BR" sz="1300" kern="1200" dirty="0">
            <a:latin typeface="+mn-lt"/>
          </a:endParaRPr>
        </a:p>
      </dsp:txBody>
      <dsp:txXfrm>
        <a:off x="3434270" y="0"/>
        <a:ext cx="1459706" cy="1219200"/>
      </dsp:txXfrm>
    </dsp:sp>
    <dsp:sp modelId="{8E982D87-B28C-4381-99E2-C803AC2352FC}">
      <dsp:nvSpPr>
        <dsp:cNvPr id="0" name=""/>
        <dsp:cNvSpPr/>
      </dsp:nvSpPr>
      <dsp:spPr>
        <a:xfrm>
          <a:off x="177155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Decisão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Lembrete de uma atividade pendente </a:t>
          </a:r>
          <a:endParaRPr lang="pt-BR" sz="1300" kern="1200" dirty="0">
            <a:latin typeface="+mn-lt"/>
          </a:endParaRPr>
        </a:p>
      </dsp:txBody>
      <dsp:txXfrm>
        <a:off x="1771553" y="0"/>
        <a:ext cx="1459706" cy="1219200"/>
      </dsp:txXfrm>
    </dsp:sp>
    <dsp:sp modelId="{F5B25FB5-DB01-41CC-AE8B-E74BC2E826A3}">
      <dsp:nvSpPr>
        <dsp:cNvPr id="0" name=""/>
        <dsp:cNvSpPr/>
      </dsp:nvSpPr>
      <dsp:spPr>
        <a:xfrm>
          <a:off x="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Serviço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Serviço disponibilizado pela empresa</a:t>
          </a:r>
          <a:endParaRPr lang="pt-BR" sz="1300" kern="1200" dirty="0">
            <a:latin typeface="+mn-lt"/>
          </a:endParaRPr>
        </a:p>
      </dsp:txBody>
      <dsp:txXfrm>
        <a:off x="0" y="0"/>
        <a:ext cx="1459706" cy="1219200"/>
      </dsp:txXfrm>
    </dsp:sp>
    <dsp:sp modelId="{D8913ECE-AC23-42E6-BDDF-E9001F924C16}">
      <dsp:nvSpPr>
        <dsp:cNvPr id="0" name=""/>
        <dsp:cNvSpPr/>
      </dsp:nvSpPr>
      <dsp:spPr>
        <a:xfrm>
          <a:off x="66181" y="2231350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Alerta</a:t>
          </a:r>
          <a:endParaRPr lang="pt-BR" sz="1600" b="0" kern="1200" dirty="0"/>
        </a:p>
      </dsp:txBody>
      <dsp:txXfrm>
        <a:off x="83995" y="2249164"/>
        <a:ext cx="1180793" cy="572582"/>
      </dsp:txXfrm>
    </dsp:sp>
    <dsp:sp modelId="{37E65D09-977C-4A7B-91F9-ED63B7B81764}">
      <dsp:nvSpPr>
        <dsp:cNvPr id="0" name=""/>
        <dsp:cNvSpPr/>
      </dsp:nvSpPr>
      <dsp:spPr>
        <a:xfrm rot="19719191">
          <a:off x="1232217" y="2342415"/>
          <a:ext cx="69037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0370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43" y="2338625"/>
        <a:ext cx="34518" cy="34518"/>
      </dsp:txXfrm>
    </dsp:sp>
    <dsp:sp modelId="{66B83896-4B46-4F2C-88A2-FC160E346B3B}">
      <dsp:nvSpPr>
        <dsp:cNvPr id="0" name=""/>
        <dsp:cNvSpPr/>
      </dsp:nvSpPr>
      <dsp:spPr>
        <a:xfrm>
          <a:off x="1872202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Sim</a:t>
          </a:r>
          <a:endParaRPr lang="pt-BR" sz="1600" b="0" kern="1200" dirty="0"/>
        </a:p>
      </dsp:txBody>
      <dsp:txXfrm>
        <a:off x="1890016" y="1890022"/>
        <a:ext cx="1180793" cy="572582"/>
      </dsp:txXfrm>
    </dsp:sp>
    <dsp:sp modelId="{A2937038-775D-43D6-BAA7-03CF43B59DBE}">
      <dsp:nvSpPr>
        <dsp:cNvPr id="0" name=""/>
        <dsp:cNvSpPr/>
      </dsp:nvSpPr>
      <dsp:spPr>
        <a:xfrm>
          <a:off x="3088624" y="2162844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165319"/>
        <a:ext cx="21988" cy="21988"/>
      </dsp:txXfrm>
    </dsp:sp>
    <dsp:sp modelId="{11A41601-270E-427A-8937-76736A995528}">
      <dsp:nvSpPr>
        <dsp:cNvPr id="0" name=""/>
        <dsp:cNvSpPr/>
      </dsp:nvSpPr>
      <dsp:spPr>
        <a:xfrm>
          <a:off x="3528397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Lembrar de? </a:t>
          </a:r>
          <a:endParaRPr lang="pt-BR" sz="1600" b="0" kern="1200" dirty="0"/>
        </a:p>
      </dsp:txBody>
      <dsp:txXfrm>
        <a:off x="3546211" y="1890022"/>
        <a:ext cx="1180793" cy="572582"/>
      </dsp:txXfrm>
    </dsp:sp>
    <dsp:sp modelId="{11948494-08BE-42B9-8D0A-70918DDE3186}">
      <dsp:nvSpPr>
        <dsp:cNvPr id="0" name=""/>
        <dsp:cNvSpPr/>
      </dsp:nvSpPr>
      <dsp:spPr>
        <a:xfrm>
          <a:off x="4744819" y="2162844"/>
          <a:ext cx="51176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60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987905" y="2163519"/>
        <a:ext cx="25588" cy="25588"/>
      </dsp:txXfrm>
    </dsp:sp>
    <dsp:sp modelId="{90E84A16-2B68-413C-826E-B70C2E6D7FB1}">
      <dsp:nvSpPr>
        <dsp:cNvPr id="0" name=""/>
        <dsp:cNvSpPr/>
      </dsp:nvSpPr>
      <dsp:spPr>
        <a:xfrm>
          <a:off x="5256580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Executa ambiente</a:t>
          </a:r>
          <a:endParaRPr lang="pt-BR" sz="1600" b="0" kern="1200" dirty="0"/>
        </a:p>
      </dsp:txBody>
      <dsp:txXfrm>
        <a:off x="5274394" y="1890022"/>
        <a:ext cx="1180793" cy="572582"/>
      </dsp:txXfrm>
    </dsp:sp>
    <dsp:sp modelId="{04C59225-F2E1-441C-BA40-8E73DC4DA836}">
      <dsp:nvSpPr>
        <dsp:cNvPr id="0" name=""/>
        <dsp:cNvSpPr/>
      </dsp:nvSpPr>
      <dsp:spPr>
        <a:xfrm>
          <a:off x="6473002" y="2162844"/>
          <a:ext cx="511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716094" y="2163519"/>
        <a:ext cx="25588" cy="25588"/>
      </dsp:txXfrm>
    </dsp:sp>
    <dsp:sp modelId="{F1ABEC24-6CFE-4A8E-864C-5AE81682169B}">
      <dsp:nvSpPr>
        <dsp:cNvPr id="0" name=""/>
        <dsp:cNvSpPr/>
      </dsp:nvSpPr>
      <dsp:spPr>
        <a:xfrm>
          <a:off x="6984775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Renova livro</a:t>
          </a:r>
          <a:endParaRPr lang="pt-BR" sz="1600" b="0" kern="1200" dirty="0"/>
        </a:p>
      </dsp:txBody>
      <dsp:txXfrm>
        <a:off x="7002589" y="1890022"/>
        <a:ext cx="1180793" cy="572582"/>
      </dsp:txXfrm>
    </dsp:sp>
    <dsp:sp modelId="{6F85F201-DFE1-44D4-9B3B-A33546274E69}">
      <dsp:nvSpPr>
        <dsp:cNvPr id="0" name=""/>
        <dsp:cNvSpPr/>
      </dsp:nvSpPr>
      <dsp:spPr>
        <a:xfrm rot="1888429">
          <a:off x="1231750" y="2702455"/>
          <a:ext cx="691305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1305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20" y="2698642"/>
        <a:ext cx="34565" cy="34565"/>
      </dsp:txXfrm>
    </dsp:sp>
    <dsp:sp modelId="{881EF76C-7CB3-4496-9009-6C1EFF3A1960}">
      <dsp:nvSpPr>
        <dsp:cNvPr id="0" name=""/>
        <dsp:cNvSpPr/>
      </dsp:nvSpPr>
      <dsp:spPr>
        <a:xfrm>
          <a:off x="1872202" y="2592287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Não</a:t>
          </a:r>
          <a:endParaRPr lang="pt-BR" sz="1600" b="0" kern="1200" dirty="0"/>
        </a:p>
      </dsp:txBody>
      <dsp:txXfrm>
        <a:off x="1890016" y="2610101"/>
        <a:ext cx="1180793" cy="572582"/>
      </dsp:txXfrm>
    </dsp:sp>
    <dsp:sp modelId="{1B3A040A-86DC-4E6E-B8EA-388ABEF101DC}">
      <dsp:nvSpPr>
        <dsp:cNvPr id="0" name=""/>
        <dsp:cNvSpPr/>
      </dsp:nvSpPr>
      <dsp:spPr>
        <a:xfrm>
          <a:off x="3088624" y="2882923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885398"/>
        <a:ext cx="21988" cy="21988"/>
      </dsp:txXfrm>
    </dsp:sp>
    <dsp:sp modelId="{10D8F8C0-76AF-40CB-A903-178C1FEEBE75}">
      <dsp:nvSpPr>
        <dsp:cNvPr id="0" name=""/>
        <dsp:cNvSpPr/>
      </dsp:nvSpPr>
      <dsp:spPr>
        <a:xfrm>
          <a:off x="3528397" y="2592287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Fim</a:t>
          </a:r>
          <a:endParaRPr lang="pt-BR" sz="1600" b="0" kern="1200" dirty="0"/>
        </a:p>
      </dsp:txBody>
      <dsp:txXfrm>
        <a:off x="3546211" y="2610101"/>
        <a:ext cx="1180793" cy="572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16997-987D-40A8-AFCA-C5A54CBB823D}">
      <dsp:nvSpPr>
        <dsp:cNvPr id="0" name=""/>
        <dsp:cNvSpPr/>
      </dsp:nvSpPr>
      <dsp:spPr>
        <a:xfrm>
          <a:off x="6881581" y="4012468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4252495"/>
        <a:ext cx="30412" cy="30412"/>
      </dsp:txXfrm>
    </dsp:sp>
    <dsp:sp modelId="{76804D07-263C-4BFE-886B-E38C63B4A639}">
      <dsp:nvSpPr>
        <dsp:cNvPr id="0" name=""/>
        <dsp:cNvSpPr/>
      </dsp:nvSpPr>
      <dsp:spPr>
        <a:xfrm>
          <a:off x="6881581" y="3502002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3742029"/>
        <a:ext cx="30412" cy="30412"/>
      </dsp:txXfrm>
    </dsp:sp>
    <dsp:sp modelId="{11F12F7E-0B93-41A3-87BC-24FCC6E0289B}">
      <dsp:nvSpPr>
        <dsp:cNvPr id="0" name=""/>
        <dsp:cNvSpPr/>
      </dsp:nvSpPr>
      <dsp:spPr>
        <a:xfrm>
          <a:off x="4897213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4004200"/>
        <a:ext cx="16536" cy="16536"/>
      </dsp:txXfrm>
    </dsp:sp>
    <dsp:sp modelId="{A8088930-A153-477E-9029-C095C3D50AF4}">
      <dsp:nvSpPr>
        <dsp:cNvPr id="0" name=""/>
        <dsp:cNvSpPr/>
      </dsp:nvSpPr>
      <dsp:spPr>
        <a:xfrm>
          <a:off x="2912844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9940" y="4004200"/>
        <a:ext cx="16536" cy="16536"/>
      </dsp:txXfrm>
    </dsp:sp>
    <dsp:sp modelId="{2FAEB9D7-2202-48D6-BEFE-7691405C0023}">
      <dsp:nvSpPr>
        <dsp:cNvPr id="0" name=""/>
        <dsp:cNvSpPr/>
      </dsp:nvSpPr>
      <dsp:spPr>
        <a:xfrm>
          <a:off x="928476" y="2736304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1276164"/>
              </a:lnTo>
              <a:lnTo>
                <a:pt x="330728" y="127616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3341428"/>
        <a:ext cx="65916" cy="65916"/>
      </dsp:txXfrm>
    </dsp:sp>
    <dsp:sp modelId="{7F8C45BB-9C92-4B8F-B244-3A92D6C34FF5}">
      <dsp:nvSpPr>
        <dsp:cNvPr id="0" name=""/>
        <dsp:cNvSpPr/>
      </dsp:nvSpPr>
      <dsp:spPr>
        <a:xfrm>
          <a:off x="6881581" y="1970605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2210632"/>
        <a:ext cx="30412" cy="30412"/>
      </dsp:txXfrm>
    </dsp:sp>
    <dsp:sp modelId="{C0070F97-A64B-4B18-A039-4EA6BBCC45E3}">
      <dsp:nvSpPr>
        <dsp:cNvPr id="0" name=""/>
        <dsp:cNvSpPr/>
      </dsp:nvSpPr>
      <dsp:spPr>
        <a:xfrm>
          <a:off x="6881581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1700166"/>
        <a:ext cx="30412" cy="30412"/>
      </dsp:txXfrm>
    </dsp:sp>
    <dsp:sp modelId="{D9A7ED5D-FF3B-42E9-A95A-82691CE48DCF}">
      <dsp:nvSpPr>
        <dsp:cNvPr id="0" name=""/>
        <dsp:cNvSpPr/>
      </dsp:nvSpPr>
      <dsp:spPr>
        <a:xfrm>
          <a:off x="4897213" y="1924885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1962337"/>
        <a:ext cx="16536" cy="16536"/>
      </dsp:txXfrm>
    </dsp:sp>
    <dsp:sp modelId="{7FF2BF7D-A4BE-4AF2-9EFD-0878EA33F434}">
      <dsp:nvSpPr>
        <dsp:cNvPr id="0" name=""/>
        <dsp:cNvSpPr/>
      </dsp:nvSpPr>
      <dsp:spPr>
        <a:xfrm>
          <a:off x="2912844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700166"/>
        <a:ext cx="30412" cy="30412"/>
      </dsp:txXfrm>
    </dsp:sp>
    <dsp:sp modelId="{040CB96B-06C3-4570-9EDB-C32DFC727847}">
      <dsp:nvSpPr>
        <dsp:cNvPr id="0" name=""/>
        <dsp:cNvSpPr/>
      </dsp:nvSpPr>
      <dsp:spPr>
        <a:xfrm>
          <a:off x="2912844" y="949674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189700"/>
        <a:ext cx="30412" cy="30412"/>
      </dsp:txXfrm>
    </dsp:sp>
    <dsp:sp modelId="{E04E75EF-3FF5-4F99-9454-4458B90560B9}">
      <dsp:nvSpPr>
        <dsp:cNvPr id="0" name=""/>
        <dsp:cNvSpPr/>
      </dsp:nvSpPr>
      <dsp:spPr>
        <a:xfrm>
          <a:off x="928476" y="1460139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1276164"/>
              </a:moveTo>
              <a:lnTo>
                <a:pt x="165364" y="1276164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2065263"/>
        <a:ext cx="65916" cy="65916"/>
      </dsp:txXfrm>
    </dsp:sp>
    <dsp:sp modelId="{85F62DE2-963F-4C4E-96AF-E89F91C81D5C}">
      <dsp:nvSpPr>
        <dsp:cNvPr id="0" name=""/>
        <dsp:cNvSpPr/>
      </dsp:nvSpPr>
      <dsp:spPr>
        <a:xfrm rot="16200000">
          <a:off x="-860734" y="2273826"/>
          <a:ext cx="2653466" cy="92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400" kern="1200" smtClean="0">
              <a:ln/>
            </a:rPr>
            <a:t>Site</a:t>
          </a:r>
          <a:endParaRPr lang="pt-BR" sz="5400" kern="1200" dirty="0">
            <a:ln/>
          </a:endParaRPr>
        </a:p>
      </dsp:txBody>
      <dsp:txXfrm>
        <a:off x="-860734" y="2273826"/>
        <a:ext cx="2653466" cy="924954"/>
      </dsp:txXfrm>
    </dsp:sp>
    <dsp:sp modelId="{CCC824B9-6D4D-4981-9C76-2E02AF6A080B}">
      <dsp:nvSpPr>
        <dsp:cNvPr id="0" name=""/>
        <dsp:cNvSpPr/>
      </dsp:nvSpPr>
      <dsp:spPr>
        <a:xfrm>
          <a:off x="1259204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Configuração</a:t>
          </a:r>
          <a:endParaRPr lang="pt-BR" sz="1600" kern="1200" dirty="0">
            <a:ln/>
          </a:endParaRPr>
        </a:p>
      </dsp:txBody>
      <dsp:txXfrm>
        <a:off x="1259204" y="1012693"/>
        <a:ext cx="1653640" cy="894891"/>
      </dsp:txXfrm>
    </dsp:sp>
    <dsp:sp modelId="{FBCAE61C-F8F7-4954-B5B0-98F173752588}">
      <dsp:nvSpPr>
        <dsp:cNvPr id="0" name=""/>
        <dsp:cNvSpPr/>
      </dsp:nvSpPr>
      <dsp:spPr>
        <a:xfrm>
          <a:off x="3243572" y="502228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Login</a:t>
          </a:r>
          <a:endParaRPr lang="pt-BR" sz="1600" kern="1200" dirty="0">
            <a:ln/>
          </a:endParaRPr>
        </a:p>
      </dsp:txBody>
      <dsp:txXfrm>
        <a:off x="3243572" y="502228"/>
        <a:ext cx="1653640" cy="894891"/>
      </dsp:txXfrm>
    </dsp:sp>
    <dsp:sp modelId="{E44A7F6B-CDD6-46D7-8C6D-31E128DCFA9B}">
      <dsp:nvSpPr>
        <dsp:cNvPr id="0" name=""/>
        <dsp:cNvSpPr/>
      </dsp:nvSpPr>
      <dsp:spPr>
        <a:xfrm>
          <a:off x="3243572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Home</a:t>
          </a:r>
          <a:endParaRPr lang="pt-BR" sz="1600" kern="1200" dirty="0">
            <a:ln/>
          </a:endParaRPr>
        </a:p>
      </dsp:txBody>
      <dsp:txXfrm>
        <a:off x="3243572" y="1523159"/>
        <a:ext cx="1653640" cy="894891"/>
      </dsp:txXfrm>
    </dsp:sp>
    <dsp:sp modelId="{08C3CC76-66C0-40DD-B207-18615301AEA6}">
      <dsp:nvSpPr>
        <dsp:cNvPr id="0" name=""/>
        <dsp:cNvSpPr/>
      </dsp:nvSpPr>
      <dsp:spPr>
        <a:xfrm>
          <a:off x="5227941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Cadastros</a:t>
          </a:r>
          <a:endParaRPr lang="pt-BR" sz="1600" kern="1200" dirty="0">
            <a:ln/>
          </a:endParaRPr>
        </a:p>
      </dsp:txBody>
      <dsp:txXfrm>
        <a:off x="5227941" y="1523159"/>
        <a:ext cx="1653640" cy="894891"/>
      </dsp:txXfrm>
    </dsp:sp>
    <dsp:sp modelId="{C3B714E9-8D56-4F47-AE83-1B4A1B36E261}">
      <dsp:nvSpPr>
        <dsp:cNvPr id="0" name=""/>
        <dsp:cNvSpPr/>
      </dsp:nvSpPr>
      <dsp:spPr>
        <a:xfrm>
          <a:off x="7212309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Serviços</a:t>
          </a:r>
          <a:endParaRPr lang="pt-BR" sz="1600" kern="1200" dirty="0">
            <a:ln/>
          </a:endParaRPr>
        </a:p>
      </dsp:txBody>
      <dsp:txXfrm>
        <a:off x="7212309" y="1012693"/>
        <a:ext cx="1653640" cy="894891"/>
      </dsp:txXfrm>
    </dsp:sp>
    <dsp:sp modelId="{99E58E7E-BFE3-414B-AF9D-7BB998895FEF}">
      <dsp:nvSpPr>
        <dsp:cNvPr id="0" name=""/>
        <dsp:cNvSpPr/>
      </dsp:nvSpPr>
      <dsp:spPr>
        <a:xfrm>
          <a:off x="7212309" y="2033625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Lembretes</a:t>
          </a:r>
          <a:endParaRPr lang="pt-BR" sz="1600" kern="1200" dirty="0">
            <a:ln/>
          </a:endParaRPr>
        </a:p>
      </dsp:txBody>
      <dsp:txXfrm>
        <a:off x="7212309" y="2033625"/>
        <a:ext cx="1653640" cy="894891"/>
      </dsp:txXfrm>
    </dsp:sp>
    <dsp:sp modelId="{BC230F88-AF16-401E-847A-5EB6F35167B5}">
      <dsp:nvSpPr>
        <dsp:cNvPr id="0" name=""/>
        <dsp:cNvSpPr/>
      </dsp:nvSpPr>
      <dsp:spPr>
        <a:xfrm>
          <a:off x="1259204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Execução</a:t>
          </a:r>
          <a:endParaRPr lang="pt-BR" sz="1600" kern="1200" dirty="0">
            <a:ln/>
          </a:endParaRPr>
        </a:p>
      </dsp:txBody>
      <dsp:txXfrm>
        <a:off x="1259204" y="3565022"/>
        <a:ext cx="1653640" cy="894891"/>
      </dsp:txXfrm>
    </dsp:sp>
    <dsp:sp modelId="{175FB72B-84C8-486C-9686-3AA16043A190}">
      <dsp:nvSpPr>
        <dsp:cNvPr id="0" name=""/>
        <dsp:cNvSpPr/>
      </dsp:nvSpPr>
      <dsp:spPr>
        <a:xfrm>
          <a:off x="3243572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smtClean="0">
              <a:ln/>
            </a:rPr>
            <a:t>Lista notificações</a:t>
          </a:r>
          <a:endParaRPr lang="pt-BR" sz="1800" kern="1200" dirty="0">
            <a:ln/>
          </a:endParaRPr>
        </a:p>
      </dsp:txBody>
      <dsp:txXfrm>
        <a:off x="3243572" y="3565022"/>
        <a:ext cx="1653640" cy="894891"/>
      </dsp:txXfrm>
    </dsp:sp>
    <dsp:sp modelId="{C1F3184D-BED2-4588-91D0-6026066D0495}">
      <dsp:nvSpPr>
        <dsp:cNvPr id="0" name=""/>
        <dsp:cNvSpPr/>
      </dsp:nvSpPr>
      <dsp:spPr>
        <a:xfrm>
          <a:off x="5227941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decisão</a:t>
          </a:r>
          <a:endParaRPr lang="pt-BR" sz="1600" kern="1200" dirty="0">
            <a:ln/>
          </a:endParaRPr>
        </a:p>
      </dsp:txBody>
      <dsp:txXfrm>
        <a:off x="5227941" y="3565022"/>
        <a:ext cx="1653640" cy="894891"/>
      </dsp:txXfrm>
    </dsp:sp>
    <dsp:sp modelId="{9D43B9EB-EF57-4CA9-8875-07E50AC536FE}">
      <dsp:nvSpPr>
        <dsp:cNvPr id="0" name=""/>
        <dsp:cNvSpPr/>
      </dsp:nvSpPr>
      <dsp:spPr>
        <a:xfrm>
          <a:off x="7212309" y="3054556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Ação serviço</a:t>
          </a:r>
          <a:endParaRPr lang="pt-BR" sz="1600" kern="1200" dirty="0">
            <a:ln/>
          </a:endParaRPr>
        </a:p>
      </dsp:txBody>
      <dsp:txXfrm>
        <a:off x="7212309" y="3054556"/>
        <a:ext cx="1653640" cy="894891"/>
      </dsp:txXfrm>
    </dsp:sp>
    <dsp:sp modelId="{64DC2729-4AEE-46FC-A4B3-43AAC41F9DD2}">
      <dsp:nvSpPr>
        <dsp:cNvPr id="0" name=""/>
        <dsp:cNvSpPr/>
      </dsp:nvSpPr>
      <dsp:spPr>
        <a:xfrm>
          <a:off x="7212309" y="4075488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execução ação</a:t>
          </a:r>
          <a:endParaRPr lang="pt-BR" sz="1600" kern="1200" dirty="0">
            <a:ln/>
          </a:endParaRPr>
        </a:p>
      </dsp:txBody>
      <dsp:txXfrm>
        <a:off x="7212309" y="4075488"/>
        <a:ext cx="1653640" cy="894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25/11/2018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3.wdp"/><Relationship Id="rId5" Type="http://schemas.openxmlformats.org/officeDocument/2006/relationships/diagramData" Target="../diagrams/data6.xml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521465"/>
          </a:xfrm>
        </p:spPr>
        <p:txBody>
          <a:bodyPr/>
          <a:lstStyle/>
          <a:p>
            <a:r>
              <a:rPr lang="pt-BR" sz="2000" dirty="0" smtClean="0"/>
              <a:t>Produto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83656"/>
              </p:ext>
            </p:extLst>
          </p:nvPr>
        </p:nvGraphicFramePr>
        <p:xfrm>
          <a:off x="1" y="836712"/>
          <a:ext cx="9144000" cy="602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60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0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159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31" y="171231"/>
            <a:ext cx="9144001" cy="764704"/>
          </a:xfrm>
        </p:spPr>
        <p:txBody>
          <a:bodyPr/>
          <a:lstStyle/>
          <a:p>
            <a:r>
              <a:rPr lang="pt-BR" sz="2000" dirty="0" smtClean="0"/>
              <a:t>Sprint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927243"/>
              </p:ext>
            </p:extLst>
          </p:nvPr>
        </p:nvGraphicFramePr>
        <p:xfrm>
          <a:off x="0" y="1196752"/>
          <a:ext cx="9144000" cy="1168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12"/>
                <a:gridCol w="800089"/>
                <a:gridCol w="1040115"/>
                <a:gridCol w="800089"/>
                <a:gridCol w="960107"/>
                <a:gridCol w="880098"/>
                <a:gridCol w="891590"/>
              </a:tblGrid>
              <a:tr h="504056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 para implementação do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Diferença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Realizado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Estimado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Tendência do último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Totais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Nome da tarefa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Histórias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Est.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Loguin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pessoas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Casdastro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Utilitários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tipo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lembretes de usuário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serviços 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lembretes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Texto de notificações no dispitivos mobile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Removed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Decisão de noficação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de chamadas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Registro de postagem de notas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Confirmação de execução de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Home Administrador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grupo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Registro de configuração do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do conteudo da aulas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lembretes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3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590181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4472119"/>
              </p:ext>
            </p:extLst>
          </p:nvPr>
        </p:nvGraphicFramePr>
        <p:xfrm>
          <a:off x="0" y="3373628"/>
          <a:ext cx="8856984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5576" y="30042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Serviço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83986" y="30042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Docente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8064" y="299014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Lembrete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0433" y="29901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Notificação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80112" y="2708920"/>
            <a:ext cx="3556164" cy="2448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8091983"/>
              </p:ext>
            </p:extLst>
          </p:nvPr>
        </p:nvGraphicFramePr>
        <p:xfrm>
          <a:off x="0" y="3373628"/>
          <a:ext cx="898274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9512" y="369785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Aplicação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34165" y="35302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 AC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6978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0352" y="2833530"/>
            <a:ext cx="124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</a:t>
            </a:r>
          </a:p>
          <a:p>
            <a:r>
              <a:rPr lang="pt-BR" b="1" dirty="0" smtClean="0">
                <a:solidFill>
                  <a:srgbClr val="00B050"/>
                </a:solidFill>
              </a:rPr>
              <a:t>faculdade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2160" y="29741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3536468" y="1326489"/>
            <a:ext cx="1104968" cy="10135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7465" tIns="37465" rIns="37465" bIns="37465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5900" b="1" kern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Resultado de imagem para windows server 2012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3" r="19888" b="41837"/>
          <a:stretch/>
        </p:blipFill>
        <p:spPr bwMode="auto">
          <a:xfrm>
            <a:off x="5745016" y="2226536"/>
            <a:ext cx="2664466" cy="26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base de dados sql server veto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7" y="256490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8"/>
          <p:cNvGrpSpPr/>
          <p:nvPr/>
        </p:nvGrpSpPr>
        <p:grpSpPr>
          <a:xfrm>
            <a:off x="582613" y="2820575"/>
            <a:ext cx="1386662" cy="1256498"/>
            <a:chOff x="2" y="1152128"/>
            <a:chExt cx="1386662" cy="1000826"/>
          </a:xfrm>
        </p:grpSpPr>
        <p:sp>
          <p:nvSpPr>
            <p:cNvPr id="7" name="Retângulo 6"/>
            <p:cNvSpPr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ixaDeTexto 7"/>
            <p:cNvSpPr txBox="1"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5900" kern="1200" dirty="0" smtClean="0"/>
                <a:t> </a:t>
              </a:r>
              <a:endParaRPr lang="pt-BR" sz="5900" kern="1200" dirty="0"/>
            </a:p>
          </p:txBody>
        </p:sp>
      </p:grpSp>
      <p:pic>
        <p:nvPicPr>
          <p:cNvPr id="9" name="Picture 16" descr="Imagem relacionad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883" r="18355" b="16418"/>
          <a:stretch/>
        </p:blipFill>
        <p:spPr bwMode="auto">
          <a:xfrm>
            <a:off x="3152757" y="1470452"/>
            <a:ext cx="1008112" cy="7560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em Curva para Cima 2"/>
          <p:cNvSpPr/>
          <p:nvPr/>
        </p:nvSpPr>
        <p:spPr>
          <a:xfrm>
            <a:off x="1270652" y="4077073"/>
            <a:ext cx="4770632" cy="619865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Cima 15"/>
          <p:cNvSpPr/>
          <p:nvPr/>
        </p:nvSpPr>
        <p:spPr>
          <a:xfrm rot="10800000">
            <a:off x="1389841" y="2204863"/>
            <a:ext cx="4355204" cy="615711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para a Esquerda e para a Direita 5"/>
          <p:cNvSpPr/>
          <p:nvPr/>
        </p:nvSpPr>
        <p:spPr>
          <a:xfrm flipH="1">
            <a:off x="6372200" y="3307075"/>
            <a:ext cx="1217458" cy="382128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0" descr="Imagem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4766" r="17315" b="6978"/>
          <a:stretch/>
        </p:blipFill>
        <p:spPr bwMode="auto">
          <a:xfrm rot="5623161">
            <a:off x="4919590" y="2876900"/>
            <a:ext cx="1446497" cy="14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058691" y="1628344"/>
            <a:ext cx="316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Disponibilização e manutenção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431832" y="472867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Interações de usuário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419872" y="3173289"/>
            <a:ext cx="201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/>
              <a:t>Web Servisses Java</a:t>
            </a:r>
            <a:endParaRPr lang="pt-BR" sz="1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045654" y="472514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Servidor Windows server</a:t>
            </a:r>
            <a:endParaRPr lang="pt-BR" sz="160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211895" y="164705"/>
            <a:ext cx="8435731" cy="777756"/>
          </a:xfrm>
        </p:spPr>
        <p:txBody>
          <a:bodyPr/>
          <a:lstStyle/>
          <a:p>
            <a:r>
              <a:rPr lang="pt-BR" sz="1800" dirty="0" smtClean="0"/>
              <a:t>Ambiente de integração</a:t>
            </a:r>
            <a:endParaRPr lang="pt-BR" sz="1800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835697" y="3026954"/>
            <a:ext cx="182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dados principal </a:t>
            </a:r>
            <a:r>
              <a:rPr lang="pt-BR" sz="1600" dirty="0"/>
              <a:t>d</a:t>
            </a:r>
            <a:r>
              <a:rPr lang="pt-BR" sz="1600" dirty="0" smtClean="0"/>
              <a:t>o sistema</a:t>
            </a:r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4886936" y="1966898"/>
            <a:ext cx="4257063" cy="489110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00192" y="6084585"/>
            <a:ext cx="155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3"/>
                </a:solidFill>
              </a:rPr>
              <a:t>Ambiente para novos clientes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33618" y="3857277"/>
            <a:ext cx="154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 da  integrada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51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123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762" y="63219"/>
            <a:ext cx="8229600" cy="629477"/>
          </a:xfrm>
        </p:spPr>
        <p:txBody>
          <a:bodyPr/>
          <a:lstStyle/>
          <a:p>
            <a:r>
              <a:rPr lang="pt-BR" sz="1800" dirty="0" smtClean="0"/>
              <a:t>Analise</a:t>
            </a:r>
            <a:r>
              <a:rPr lang="pt-BR" sz="1800" baseline="0" dirty="0" smtClean="0"/>
              <a:t> SWOT</a:t>
            </a:r>
            <a:endParaRPr lang="pt-BR" sz="1800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655663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11082" y="46884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Docentes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934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3059832" y="4170742"/>
            <a:ext cx="66036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6145569" y="3194520"/>
            <a:ext cx="59631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119271" y="3071896"/>
            <a:ext cx="554335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970667" y="36850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405439" y="33284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88785" y="26864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Ignora alerta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4064799" y="5550419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6145569" y="4379397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662525" y="4219249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71826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 rot="20476769">
            <a:off x="1405336" y="6174392"/>
            <a:ext cx="23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chemeClr val="bg1"/>
                </a:solidFill>
              </a:rPr>
              <a:t>Dia a dia do docente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2" descr="Resultado de imagem para tarefas ve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tarefas ve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tarefas ve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1" t="-4868" r="10998" b="4866"/>
          <a:stretch/>
        </p:blipFill>
        <p:spPr bwMode="auto">
          <a:xfrm>
            <a:off x="4813485" y="2201898"/>
            <a:ext cx="1093645" cy="869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2810" r="8955" b="16370"/>
          <a:stretch/>
        </p:blipFill>
        <p:spPr bwMode="auto">
          <a:xfrm>
            <a:off x="1873769" y="1758185"/>
            <a:ext cx="843131" cy="878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864083" y="1940534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Executa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672947" y="1388853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Finaliza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2477</TotalTime>
  <Words>965</Words>
  <Application>Microsoft Office PowerPoint</Application>
  <PresentationFormat>Apresentação na tela (4:3)</PresentationFormat>
  <Paragraphs>447</Paragraphs>
  <Slides>33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Executivo</vt:lpstr>
      <vt:lpstr>Active campus</vt:lpstr>
      <vt:lpstr>Modelagem de negócio</vt:lpstr>
      <vt:lpstr>Sistemas correlatos</vt:lpstr>
      <vt:lpstr>Analise SWOT</vt:lpstr>
      <vt:lpstr>Visão geral do produto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Sprint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  <vt:lpstr>Apresentação do PowerPoint</vt:lpstr>
      <vt:lpstr>Apresentação do PowerPoint</vt:lpstr>
      <vt:lpstr>Ambiente de integração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168</cp:revision>
  <dcterms:created xsi:type="dcterms:W3CDTF">2018-09-02T10:12:35Z</dcterms:created>
  <dcterms:modified xsi:type="dcterms:W3CDTF">2018-11-25T06:11:47Z</dcterms:modified>
</cp:coreProperties>
</file>